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41E20-CC9E-4A59-A2DA-B370C39A3BC1}" type="datetimeFigureOut">
              <a:rPr lang="en-CA" smtClean="0"/>
              <a:t>30/11/2016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59EB2-F4F7-408D-904F-AF29217BE95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801134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41E20-CC9E-4A59-A2DA-B370C39A3BC1}" type="datetimeFigureOut">
              <a:rPr lang="en-CA" smtClean="0"/>
              <a:t>30/11/2016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59EB2-F4F7-408D-904F-AF29217BE95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25948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41E20-CC9E-4A59-A2DA-B370C39A3BC1}" type="datetimeFigureOut">
              <a:rPr lang="en-CA" smtClean="0"/>
              <a:t>30/11/2016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59EB2-F4F7-408D-904F-AF29217BE95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87010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41E20-CC9E-4A59-A2DA-B370C39A3BC1}" type="datetimeFigureOut">
              <a:rPr lang="en-CA" smtClean="0"/>
              <a:t>30/11/2016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59EB2-F4F7-408D-904F-AF29217BE95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6381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41E20-CC9E-4A59-A2DA-B370C39A3BC1}" type="datetimeFigureOut">
              <a:rPr lang="en-CA" smtClean="0"/>
              <a:t>30/11/2016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59EB2-F4F7-408D-904F-AF29217BE95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616422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41E20-CC9E-4A59-A2DA-B370C39A3BC1}" type="datetimeFigureOut">
              <a:rPr lang="en-CA" smtClean="0"/>
              <a:t>30/11/2016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59EB2-F4F7-408D-904F-AF29217BE95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06080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41E20-CC9E-4A59-A2DA-B370C39A3BC1}" type="datetimeFigureOut">
              <a:rPr lang="en-CA" smtClean="0"/>
              <a:t>30/11/2016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59EB2-F4F7-408D-904F-AF29217BE95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51202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41E20-CC9E-4A59-A2DA-B370C39A3BC1}" type="datetimeFigureOut">
              <a:rPr lang="en-CA" smtClean="0"/>
              <a:t>30/11/2016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59EB2-F4F7-408D-904F-AF29217BE95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306344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41E20-CC9E-4A59-A2DA-B370C39A3BC1}" type="datetimeFigureOut">
              <a:rPr lang="en-CA" smtClean="0"/>
              <a:t>30/11/2016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59EB2-F4F7-408D-904F-AF29217BE95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77997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41E20-CC9E-4A59-A2DA-B370C39A3BC1}" type="datetimeFigureOut">
              <a:rPr lang="en-CA" smtClean="0"/>
              <a:t>30/11/2016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59EB2-F4F7-408D-904F-AF29217BE95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92602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41E20-CC9E-4A59-A2DA-B370C39A3BC1}" type="datetimeFigureOut">
              <a:rPr lang="en-CA" smtClean="0"/>
              <a:t>30/11/2016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59EB2-F4F7-408D-904F-AF29217BE95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563033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441E20-CC9E-4A59-A2DA-B370C39A3BC1}" type="datetimeFigureOut">
              <a:rPr lang="en-CA" smtClean="0"/>
              <a:t>30/11/2016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59EB2-F4F7-408D-904F-AF29217BE95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92170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7" t="4445" r="3948" b="5859"/>
          <a:stretch/>
        </p:blipFill>
        <p:spPr>
          <a:xfrm>
            <a:off x="0" y="147362"/>
            <a:ext cx="9144000" cy="6710638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4496753" y="2388241"/>
            <a:ext cx="144016" cy="11722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239776" y="2705912"/>
            <a:ext cx="144016" cy="11722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4383792" y="2507745"/>
            <a:ext cx="256977" cy="31539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 flipV="1">
            <a:off x="4491221" y="2702366"/>
            <a:ext cx="504056" cy="175468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5015616" y="2367479"/>
            <a:ext cx="1193225" cy="1008112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u="sng" dirty="0" smtClean="0">
                <a:solidFill>
                  <a:schemeClr val="tx1"/>
                </a:solidFill>
              </a:rPr>
              <a:t>0.70</a:t>
            </a:r>
            <a:r>
              <a:rPr lang="en-US" sz="1200" u="sng" dirty="0" smtClean="0">
                <a:solidFill>
                  <a:schemeClr val="tx1"/>
                </a:solidFill>
              </a:rPr>
              <a:t> </a:t>
            </a:r>
            <a:r>
              <a:rPr lang="en-US" sz="1200" u="sng" dirty="0">
                <a:solidFill>
                  <a:schemeClr val="tx1"/>
                </a:solidFill>
              </a:rPr>
              <a:t>g/t </a:t>
            </a:r>
            <a:r>
              <a:rPr lang="en-US" sz="1200" u="sng" dirty="0" smtClean="0">
                <a:solidFill>
                  <a:schemeClr val="tx1"/>
                </a:solidFill>
              </a:rPr>
              <a:t>Au</a:t>
            </a:r>
          </a:p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6.96</a:t>
            </a:r>
            <a:r>
              <a:rPr lang="en-US" sz="1200" dirty="0" smtClean="0">
                <a:solidFill>
                  <a:schemeClr val="tx1"/>
                </a:solidFill>
              </a:rPr>
              <a:t> m</a:t>
            </a:r>
          </a:p>
          <a:p>
            <a:pPr algn="ctr"/>
            <a:r>
              <a:rPr lang="en-US" sz="1200" i="1" dirty="0">
                <a:solidFill>
                  <a:schemeClr val="tx1"/>
                </a:solidFill>
              </a:rPr>
              <a:t>i</a:t>
            </a:r>
            <a:r>
              <a:rPr lang="en-US" sz="1200" i="1" dirty="0" smtClean="0">
                <a:solidFill>
                  <a:schemeClr val="tx1"/>
                </a:solidFill>
              </a:rPr>
              <a:t>ncluding</a:t>
            </a:r>
          </a:p>
          <a:p>
            <a:pPr algn="ctr"/>
            <a:r>
              <a:rPr lang="en-US" sz="1200" u="sng" dirty="0" smtClean="0">
                <a:solidFill>
                  <a:schemeClr val="tx1"/>
                </a:solidFill>
              </a:rPr>
              <a:t>2.27 g/t Au</a:t>
            </a:r>
          </a:p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1.00</a:t>
            </a:r>
            <a:r>
              <a:rPr lang="en-US" sz="1200" dirty="0" smtClean="0">
                <a:solidFill>
                  <a:schemeClr val="tx1"/>
                </a:solidFill>
              </a:rPr>
              <a:t> m</a:t>
            </a:r>
            <a:endParaRPr lang="en-US" sz="1200" dirty="0">
              <a:solidFill>
                <a:schemeClr val="tx1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2956913" y="2603813"/>
            <a:ext cx="750991" cy="160712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12"/>
          <p:cNvSpPr/>
          <p:nvPr/>
        </p:nvSpPr>
        <p:spPr>
          <a:xfrm>
            <a:off x="1763688" y="2291857"/>
            <a:ext cx="1193225" cy="472668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u="sng" dirty="0" smtClean="0">
                <a:solidFill>
                  <a:schemeClr val="tx1"/>
                </a:solidFill>
              </a:rPr>
              <a:t>0.53</a:t>
            </a:r>
            <a:r>
              <a:rPr lang="en-US" sz="1200" u="sng" dirty="0" smtClean="0">
                <a:solidFill>
                  <a:schemeClr val="tx1"/>
                </a:solidFill>
              </a:rPr>
              <a:t> </a:t>
            </a:r>
            <a:r>
              <a:rPr lang="en-US" sz="1200" u="sng" dirty="0">
                <a:solidFill>
                  <a:schemeClr val="tx1"/>
                </a:solidFill>
              </a:rPr>
              <a:t>g/t </a:t>
            </a:r>
            <a:r>
              <a:rPr lang="en-US" sz="1200" u="sng" dirty="0" smtClean="0">
                <a:solidFill>
                  <a:schemeClr val="tx1"/>
                </a:solidFill>
              </a:rPr>
              <a:t>Au</a:t>
            </a:r>
          </a:p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2.75</a:t>
            </a:r>
            <a:r>
              <a:rPr lang="en-US" sz="1200" dirty="0" smtClean="0">
                <a:solidFill>
                  <a:schemeClr val="tx1"/>
                </a:solidFill>
              </a:rPr>
              <a:t> m</a:t>
            </a:r>
          </a:p>
        </p:txBody>
      </p:sp>
    </p:spTree>
    <p:extLst>
      <p:ext uri="{BB962C8B-B14F-4D97-AF65-F5344CB8AC3E}">
        <p14:creationId xmlns:p14="http://schemas.microsoft.com/office/powerpoint/2010/main" val="32127730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16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Archer Cathro</dc:creator>
  <cp:lastModifiedBy>Archer Cathro</cp:lastModifiedBy>
  <cp:revision>1</cp:revision>
  <dcterms:created xsi:type="dcterms:W3CDTF">2016-11-30T16:55:55Z</dcterms:created>
  <dcterms:modified xsi:type="dcterms:W3CDTF">2016-11-30T17:02:30Z</dcterms:modified>
</cp:coreProperties>
</file>